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E8767-C1BA-4205-BBA4-ECB457DA99B2}" type="datetimeFigureOut">
              <a:rPr lang="en-US" smtClean="0"/>
              <a:t>5/17/2020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C6DEF91F-B0D9-44BA-8ADC-F0861F71DD3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E8767-C1BA-4205-BBA4-ECB457DA99B2}" type="datetimeFigureOut">
              <a:rPr lang="en-US" smtClean="0"/>
              <a:t>5/17/2020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EF91F-B0D9-44BA-8ADC-F0861F71DD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E8767-C1BA-4205-BBA4-ECB457DA99B2}" type="datetimeFigureOut">
              <a:rPr lang="en-US" smtClean="0"/>
              <a:t>5/17/2020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EF91F-B0D9-44BA-8ADC-F0861F71DD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E8767-C1BA-4205-BBA4-ECB457DA99B2}" type="datetimeFigureOut">
              <a:rPr lang="en-US" smtClean="0"/>
              <a:t>5/17/2020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EF91F-B0D9-44BA-8ADC-F0861F71DD3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E8767-C1BA-4205-BBA4-ECB457DA99B2}" type="datetimeFigureOut">
              <a:rPr lang="en-US" smtClean="0"/>
              <a:t>5/17/2020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C6DEF91F-B0D9-44BA-8ADC-F0861F71DD3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E8767-C1BA-4205-BBA4-ECB457DA99B2}" type="datetimeFigureOut">
              <a:rPr lang="en-US" smtClean="0"/>
              <a:t>5/17/2020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EF91F-B0D9-44BA-8ADC-F0861F71DD3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E8767-C1BA-4205-BBA4-ECB457DA99B2}" type="datetimeFigureOut">
              <a:rPr lang="en-US" smtClean="0"/>
              <a:t>5/17/2020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EF91F-B0D9-44BA-8ADC-F0861F71DD31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E8767-C1BA-4205-BBA4-ECB457DA99B2}" type="datetimeFigureOut">
              <a:rPr lang="en-US" smtClean="0"/>
              <a:t>5/17/2020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EF91F-B0D9-44BA-8ADC-F0861F71DD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E8767-C1BA-4205-BBA4-ECB457DA99B2}" type="datetimeFigureOut">
              <a:rPr lang="en-US" smtClean="0"/>
              <a:t>5/17/2020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EF91F-B0D9-44BA-8ADC-F0861F71DD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E8767-C1BA-4205-BBA4-ECB457DA99B2}" type="datetimeFigureOut">
              <a:rPr lang="en-US" smtClean="0"/>
              <a:t>5/17/2020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EF91F-B0D9-44BA-8ADC-F0861F71DD31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E8767-C1BA-4205-BBA4-ECB457DA99B2}" type="datetimeFigureOut">
              <a:rPr lang="en-US" smtClean="0"/>
              <a:t>5/17/2020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C6DEF91F-B0D9-44BA-8ADC-F0861F71DD31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76E8767-C1BA-4205-BBA4-ECB457DA99B2}" type="datetimeFigureOut">
              <a:rPr lang="en-US" smtClean="0"/>
              <a:t>5/17/2020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C6DEF91F-B0D9-44BA-8ADC-F0861F71DD3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mojaskola.rtsplaneta.rs/show/1451147/531/os7-engleski-jezik-what-i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RS" dirty="0" smtClean="0"/>
              <a:t>revision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RS" dirty="0" smtClean="0"/>
              <a:t>CONDITIONALS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63065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CONDITIONALS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endParaRPr lang="sr-Latn-RS" dirty="0" smtClean="0"/>
          </a:p>
          <a:p>
            <a:r>
              <a:rPr lang="sr-Latn-RS" dirty="0" smtClean="0"/>
              <a:t>Obnovi usmenim putem koji sve kondicionali postoje i na koje načine se grade i koriste u rečenici?</a:t>
            </a:r>
          </a:p>
          <a:p>
            <a:endParaRPr lang="sr-Latn-RS" dirty="0"/>
          </a:p>
          <a:p>
            <a:r>
              <a:rPr lang="sr-Latn-RS" dirty="0" smtClean="0"/>
              <a:t>Kada i kako se koristi First Conditional? Navedi primer takve rečenice. </a:t>
            </a:r>
          </a:p>
          <a:p>
            <a:endParaRPr lang="sr-Latn-RS" dirty="0"/>
          </a:p>
          <a:p>
            <a:r>
              <a:rPr lang="sr-Latn-RS" dirty="0" smtClean="0"/>
              <a:t>Na koji način se grade ostali? Ukoliko se ne sećaš, podseti se te lekcije na RTS Planeti na sledećem linku gde se nalazi prošlonedeljna lekcija o kondicionalima:</a:t>
            </a:r>
          </a:p>
          <a:p>
            <a:pPr marL="0" indent="0">
              <a:buNone/>
            </a:pPr>
            <a:r>
              <a:rPr lang="en-US" dirty="0">
                <a:hlinkClick r:id="rId2"/>
              </a:rPr>
              <a:t>https://mojaskola.rtsplaneta.rs/show/1451147/531/os7-engleski-jezik-what-if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7387010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Latn-RS" sz="2800" dirty="0" smtClean="0"/>
              <a:t>CONDITIONALS – vežbanje (upiši odgovarajući glagol u prazninama</a:t>
            </a:r>
            <a:r>
              <a:rPr lang="en-US" sz="2800" dirty="0"/>
              <a:t> </a:t>
            </a:r>
            <a:r>
              <a:rPr lang="en-US" sz="2800" dirty="0" smtClean="0"/>
              <a:t>I </a:t>
            </a:r>
            <a:r>
              <a:rPr lang="en-US" sz="2800" dirty="0" err="1" smtClean="0"/>
              <a:t>vodi</a:t>
            </a:r>
            <a:r>
              <a:rPr lang="en-US" sz="2800" dirty="0" smtClean="0"/>
              <a:t> </a:t>
            </a:r>
            <a:r>
              <a:rPr lang="sr-Latn-RS" sz="2800" dirty="0" smtClean="0"/>
              <a:t>računa </a:t>
            </a:r>
            <a:r>
              <a:rPr lang="en-US" sz="2800" dirty="0" smtClean="0"/>
              <a:t>o </a:t>
            </a:r>
            <a:r>
              <a:rPr lang="sr-Latn-RS" sz="2800" dirty="0" smtClean="0"/>
              <a:t>vremenu):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sr-Latn-RS" b="1" dirty="0" smtClean="0"/>
              <a:t> wait for, be, go, not have, boil</a:t>
            </a:r>
          </a:p>
          <a:p>
            <a:pPr marL="0" indent="0">
              <a:buNone/>
            </a:pPr>
            <a:endParaRPr lang="sr-Latn-RS" dirty="0" smtClean="0"/>
          </a:p>
          <a:p>
            <a:pPr marL="514350" indent="-514350">
              <a:buFont typeface="+mj-lt"/>
              <a:buAutoNum type="arabicPeriod"/>
            </a:pPr>
            <a:r>
              <a:rPr lang="sr-Latn-RS" dirty="0" smtClean="0"/>
              <a:t>If I had time, I                      shopping with you. </a:t>
            </a:r>
          </a:p>
          <a:p>
            <a:pPr marL="514350" indent="-514350">
              <a:buFont typeface="+mj-lt"/>
              <a:buAutoNum type="arabicPeriod"/>
            </a:pPr>
            <a:r>
              <a:rPr lang="sr-Latn-RS" dirty="0" smtClean="0"/>
              <a:t>If you speak Spanish, you                     problems. </a:t>
            </a:r>
          </a:p>
          <a:p>
            <a:pPr marL="514350" indent="-514350">
              <a:buFont typeface="+mj-lt"/>
              <a:buAutoNum type="arabicPeriod"/>
            </a:pPr>
            <a:r>
              <a:rPr lang="sr-Latn-RS" dirty="0" smtClean="0"/>
              <a:t>If he has time, he                          for me at the airport. </a:t>
            </a:r>
          </a:p>
          <a:p>
            <a:pPr marL="514350" indent="-514350">
              <a:buFont typeface="+mj-lt"/>
              <a:buAutoNum type="arabicPeriod"/>
            </a:pPr>
            <a:r>
              <a:rPr lang="sr-Latn-RS" dirty="0" smtClean="0"/>
              <a:t>If you didn’t do it, you              sorry. </a:t>
            </a:r>
          </a:p>
          <a:p>
            <a:pPr marL="514350" indent="-514350">
              <a:buFont typeface="+mj-lt"/>
              <a:buAutoNum type="arabicPeriod"/>
            </a:pPr>
            <a:r>
              <a:rPr lang="sr-Latn-RS" dirty="0" smtClean="0"/>
              <a:t>If you cook water it               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22563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ZERO CONDITIONAL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sr-Latn-RS" dirty="0" smtClean="0"/>
          </a:p>
          <a:p>
            <a:pPr marL="0" indent="0">
              <a:buNone/>
            </a:pPr>
            <a:endParaRPr lang="sr-Latn-RS" dirty="0"/>
          </a:p>
          <a:p>
            <a:pPr marL="514350" indent="-514350">
              <a:buFont typeface="+mj-lt"/>
              <a:buAutoNum type="arabicPeriod"/>
            </a:pPr>
            <a:r>
              <a:rPr lang="sr-Latn-RS" dirty="0" smtClean="0"/>
              <a:t>If I </a:t>
            </a:r>
            <a:r>
              <a:rPr lang="en-US" dirty="0" smtClean="0"/>
              <a:t>___________ (wake up) late, I __________ (be) late for work.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If my husband ___________ (cook), he _______ (burn) the house.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If you __________ (smoke), you _________ (get) yellow fingers.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96302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CONDITIONAL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If you ___________ (go) out tonight, I ____________ (watch) the match on TV.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 _____________(earn) a lot of money if I ___________(get) that job.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If she _____________(not hurry) we __________ (miss) the plane!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09791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SECOND CONDITIONAL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If he ________(try) harder, he ___________ (reach) his goals.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 ________(buy) these shoes if they _______(fit).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 ____________(go) on a vacation if I _________(have) money.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88584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HOMEWORK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sr-Latn-RS" dirty="0" smtClean="0"/>
          </a:p>
          <a:p>
            <a:r>
              <a:rPr lang="sr-Latn-RS" dirty="0" smtClean="0"/>
              <a:t>Kao i pre dve nedelje, i ove nedelje ćete imati obavezni domaći koji će biti objavljen na sajtu u </a:t>
            </a:r>
            <a:r>
              <a:rPr lang="sr-Latn-RS" dirty="0" smtClean="0">
                <a:solidFill>
                  <a:srgbClr val="FF0000"/>
                </a:solidFill>
              </a:rPr>
              <a:t>sredu</a:t>
            </a:r>
            <a:r>
              <a:rPr lang="sr-Latn-RS" dirty="0" smtClean="0"/>
              <a:t>. Proveravajte sajt na vreme kako biste što pre uradili, a domaći će biti dostupan do subote ujutru. Obnovite dosadašnje lekcije! </a:t>
            </a:r>
          </a:p>
          <a:p>
            <a:endParaRPr lang="sr-Latn-RS" dirty="0"/>
          </a:p>
          <a:p>
            <a:r>
              <a:rPr lang="sr-Latn-RS" dirty="0" smtClean="0"/>
              <a:t>Bliži se i rok za predaju projekta. Vodite računa da projekat bude potpun.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7203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53</TotalTime>
  <Words>342</Words>
  <Application>Microsoft Office PowerPoint</Application>
  <PresentationFormat>On-screen Show (4:3)</PresentationFormat>
  <Paragraphs>41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Equity</vt:lpstr>
      <vt:lpstr>CONDITIONALS </vt:lpstr>
      <vt:lpstr>CONDITIONALS</vt:lpstr>
      <vt:lpstr>CONDITIONALS – vežbanje (upiši odgovarajući glagol u prazninama I vodi računa o vremenu):</vt:lpstr>
      <vt:lpstr>ZERO CONDITIONAL</vt:lpstr>
      <vt:lpstr>FIRST CONDITIONAL</vt:lpstr>
      <vt:lpstr>SECOND CONDITIONAL</vt:lpstr>
      <vt:lpstr>HOMEWORK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CONDITIONALS - revision</dc:title>
  <dc:creator>Aleksandra Bojovic</dc:creator>
  <cp:lastModifiedBy>Aleksandra Bojovic</cp:lastModifiedBy>
  <cp:revision>5</cp:revision>
  <dcterms:created xsi:type="dcterms:W3CDTF">2020-05-17T08:40:44Z</dcterms:created>
  <dcterms:modified xsi:type="dcterms:W3CDTF">2020-05-17T09:34:01Z</dcterms:modified>
</cp:coreProperties>
</file>